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64" r:id="rId7"/>
    <p:sldId id="258" r:id="rId8"/>
    <p:sldId id="265" r:id="rId9"/>
    <p:sldId id="261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B4E17-D548-4D8F-943C-97F051AFF3F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DD64-C65D-4FAD-A240-CC5BAB85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09799"/>
          </a:xfrm>
        </p:spPr>
        <p:txBody>
          <a:bodyPr/>
          <a:lstStyle/>
          <a:p>
            <a:r>
              <a:rPr lang="en-US" dirty="0" smtClean="0"/>
              <a:t>Spanish Flag</a:t>
            </a:r>
            <a:endParaRPr lang="en-US" dirty="0"/>
          </a:p>
        </p:txBody>
      </p:sp>
      <p:pic>
        <p:nvPicPr>
          <p:cNvPr id="4" name="Picture 3" descr="spain-flag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743200"/>
            <a:ext cx="3714750" cy="2524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Spanish Armada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arabelas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962944"/>
            <a:ext cx="4762500" cy="38004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Christopher Columbus</a:t>
            </a:r>
            <a:endParaRPr lang="en-US" dirty="0"/>
          </a:p>
        </p:txBody>
      </p:sp>
      <p:pic>
        <p:nvPicPr>
          <p:cNvPr id="4" name="Content Placeholder 3" descr="Christopher Columb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2237" y="1853406"/>
            <a:ext cx="3819525" cy="40195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Christopher Columbus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hristopher Columb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4549" y="1600200"/>
            <a:ext cx="3294901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Plaza De Colon</a:t>
            </a:r>
            <a:endParaRPr lang="en-US" dirty="0"/>
          </a:p>
        </p:txBody>
      </p:sp>
      <p:pic>
        <p:nvPicPr>
          <p:cNvPr id="4" name="Content Placeholder 3" descr="Plaza De Co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Guard on Horse</a:t>
            </a:r>
            <a:endParaRPr lang="en-US" dirty="0"/>
          </a:p>
        </p:txBody>
      </p:sp>
      <p:pic>
        <p:nvPicPr>
          <p:cNvPr id="4" name="Content Placeholder 3" descr="Guard on Hor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2215" y="1600200"/>
            <a:ext cx="6799569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Festival Aerial Show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Aerial Sh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2277269"/>
            <a:ext cx="4762500" cy="31718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Dancers</a:t>
            </a:r>
            <a:r>
              <a:rPr lang="es-ES" dirty="0" smtClean="0"/>
              <a:t> at </a:t>
            </a:r>
            <a:r>
              <a:rPr lang="es-ES" dirty="0" err="1" smtClean="0"/>
              <a:t>Dia</a:t>
            </a:r>
            <a:r>
              <a:rPr lang="es-ES" dirty="0" smtClean="0"/>
              <a:t> de La Hispanidad</a:t>
            </a:r>
            <a:endParaRPr lang="en-US" dirty="0"/>
          </a:p>
        </p:txBody>
      </p:sp>
      <p:pic>
        <p:nvPicPr>
          <p:cNvPr id="4" name="Content Placeholder 3" descr="Dancers at Dia de la Hispanid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2625" y="2120106"/>
            <a:ext cx="5238750" cy="34861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Festival</a:t>
            </a:r>
            <a:endParaRPr lang="en-US" dirty="0"/>
          </a:p>
        </p:txBody>
      </p:sp>
      <p:pic>
        <p:nvPicPr>
          <p:cNvPr id="4" name="Content Placeholder 3" descr="Spanish Festival P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7014" y="1600200"/>
            <a:ext cx="260997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Spanish Flag</vt:lpstr>
      <vt:lpstr>Spanish Armada </vt:lpstr>
      <vt:lpstr>Christopher Columbus</vt:lpstr>
      <vt:lpstr>Christopher Columbus </vt:lpstr>
      <vt:lpstr>Plaza De Colon</vt:lpstr>
      <vt:lpstr>Guard on Horse</vt:lpstr>
      <vt:lpstr>Festival Aerial Show </vt:lpstr>
      <vt:lpstr>Dancers at Dia de La Hispanidad</vt:lpstr>
      <vt:lpstr>Festival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Flag</dc:title>
  <dc:creator>Steven Peden</dc:creator>
  <cp:lastModifiedBy>WCPSS</cp:lastModifiedBy>
  <cp:revision>9</cp:revision>
  <dcterms:created xsi:type="dcterms:W3CDTF">2011-10-10T17:24:51Z</dcterms:created>
  <dcterms:modified xsi:type="dcterms:W3CDTF">2011-10-14T16:37:34Z</dcterms:modified>
</cp:coreProperties>
</file>