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E1D6-5795-48FF-9345-A40BFA88FCDD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B9999-86FC-4F59-BC9F-308A1891105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</a:t>
            </a:r>
            <a:endParaRPr lang="en-US" dirty="0"/>
          </a:p>
        </p:txBody>
      </p:sp>
      <p:pic>
        <p:nvPicPr>
          <p:cNvPr id="8194" name="Picture 2" descr="F:\guatemala\guatfla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736" y="1447801"/>
            <a:ext cx="6980264" cy="4747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guatemala\gua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575176"/>
            <a:ext cx="7472314" cy="5597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guatemala\guat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6952387" cy="4618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guatemala\guat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609600"/>
            <a:ext cx="7538065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guatemala\guat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436908" cy="5577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guatemala\guat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974320" cy="5306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guatemala\guat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649214" cy="5759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guatemala\guat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35308" cy="5501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Guatemala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Guatemala</dc:title>
  <dc:creator>WCPSS</dc:creator>
  <cp:lastModifiedBy>WCPSS</cp:lastModifiedBy>
  <cp:revision>3</cp:revision>
  <dcterms:created xsi:type="dcterms:W3CDTF">2011-09-28T18:49:07Z</dcterms:created>
  <dcterms:modified xsi:type="dcterms:W3CDTF">2011-09-28T19:09:10Z</dcterms:modified>
</cp:coreProperties>
</file>